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A758-4E7A-4E20-A3D7-C5001150148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C1CB-D3B0-4B0A-A2CB-9BE0BAF6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4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A758-4E7A-4E20-A3D7-C5001150148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C1CB-D3B0-4B0A-A2CB-9BE0BAF6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A758-4E7A-4E20-A3D7-C5001150148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C1CB-D3B0-4B0A-A2CB-9BE0BAF6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A758-4E7A-4E20-A3D7-C5001150148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C1CB-D3B0-4B0A-A2CB-9BE0BAF6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A758-4E7A-4E20-A3D7-C5001150148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C1CB-D3B0-4B0A-A2CB-9BE0BAF6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8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A758-4E7A-4E20-A3D7-C5001150148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C1CB-D3B0-4B0A-A2CB-9BE0BAF6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1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A758-4E7A-4E20-A3D7-C5001150148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C1CB-D3B0-4B0A-A2CB-9BE0BAF6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6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A758-4E7A-4E20-A3D7-C5001150148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C1CB-D3B0-4B0A-A2CB-9BE0BAF6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0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A758-4E7A-4E20-A3D7-C5001150148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C1CB-D3B0-4B0A-A2CB-9BE0BAF6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A758-4E7A-4E20-A3D7-C5001150148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C1CB-D3B0-4B0A-A2CB-9BE0BAF6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6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A758-4E7A-4E20-A3D7-C5001150148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C1CB-D3B0-4B0A-A2CB-9BE0BAF6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2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A758-4E7A-4E20-A3D7-C5001150148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C1CB-D3B0-4B0A-A2CB-9BE0BAF6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3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986" y="609600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pic>
        <p:nvPicPr>
          <p:cNvPr id="5" name="Picture 8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961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88317" y="840928"/>
            <a:ext cx="4220852" cy="6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PHÒNG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GIÁO DỤC &amp; ĐÀO TẠO QUẬN 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TRƯỜNG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MẦM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NON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TUỔI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THƠ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854095" y="7389350"/>
            <a:ext cx="3292654" cy="7453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3600" kern="10" dirty="0" smtClean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843209" y="1929442"/>
            <a:ext cx="3199354" cy="1508042"/>
          </a:xfrm>
          <a:prstGeom prst="rect">
            <a:avLst/>
          </a:prstGeom>
          <a:ln w="19050"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HỌC LIỆU 22-23\THƯ VIỆN SỐ - KHO HỌC LIỆU\MỤC LỤC THƯ VIỆN SỐ\BÁC HỒ VỚI THIẾU NHI\HOẠT ĐỘNG CÔ VÀ TRẺ TRƯỜNG MNTT8 TẠI KHÔNG GIAN VHHCM\chá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72" y="3437484"/>
            <a:ext cx="3708627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9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447675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1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609600"/>
            <a:ext cx="403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CHUYỆN “ GIẢN DỊ VÀ TIẾT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KIỆM”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990600"/>
            <a:ext cx="55626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rưng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rưng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4637752"/>
            <a:ext cx="533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,…;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,…)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;……)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3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447675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1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7695703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(14/11/2022) 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:\bác tháng 11\web tiết kiệm\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9" y="685800"/>
            <a:ext cx="2807811" cy="225697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" name="Picture 6" descr="G:\bác tháng 11\web tiết kiệm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60" y="1762125"/>
            <a:ext cx="2807811" cy="225697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8" name="Picture 7" descr="G:\bác tháng 11\web tiết kiệm\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" y="3657600"/>
            <a:ext cx="2807811" cy="225697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9" name="Picture 8" descr="G:\bác tháng 11\web tiết kiệm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20" y="5105400"/>
            <a:ext cx="2807811" cy="22379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181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283</Words>
  <Application>Microsoft Office PowerPoint</Application>
  <PresentationFormat>On-screen Show (4:3)</PresentationFormat>
  <Paragraphs>99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CMS</cp:lastModifiedBy>
  <cp:revision>2</cp:revision>
  <dcterms:created xsi:type="dcterms:W3CDTF">2023-03-14T12:14:33Z</dcterms:created>
  <dcterms:modified xsi:type="dcterms:W3CDTF">2023-03-16T09:33:40Z</dcterms:modified>
</cp:coreProperties>
</file>